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2" r:id="rId34"/>
    <p:sldId id="288" r:id="rId35"/>
    <p:sldId id="293" r:id="rId36"/>
    <p:sldId id="294" r:id="rId37"/>
    <p:sldId id="289" r:id="rId38"/>
    <p:sldId id="290" r:id="rId39"/>
    <p:sldId id="29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C6745-2FB6-4649-A9D4-C4B948E034C0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AB3B0-67AE-4C5A-AFF9-99D1B8EEF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64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0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40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80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99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5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99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6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58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2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82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63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76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83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61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4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9237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7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97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32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47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9B421F82-4C60-4015-A3B2-2A21F6897787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3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01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51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88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5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6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29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21F82-4C60-4015-A3B2-2A21F6897787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34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AF00-F197-4CF1-B601-320F07F5EF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MUNA Matrimonial 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CA0C29-724D-4A5D-B166-092F1D960E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Admin Guideline</a:t>
            </a:r>
          </a:p>
        </p:txBody>
      </p:sp>
    </p:spTree>
    <p:extLst>
      <p:ext uri="{BB962C8B-B14F-4D97-AF65-F5344CB8AC3E}">
        <p14:creationId xmlns:p14="http://schemas.microsoft.com/office/powerpoint/2010/main" val="3448903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258877-7C85-434A-A6EE-F245D1A11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1523708"/>
            <a:ext cx="11575066" cy="5334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680321" y="3729397"/>
            <a:ext cx="1724892" cy="4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49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Matching </a:t>
            </a:r>
            <a:r>
              <a:rPr lang="en-US" sz="1800" b="1" dirty="0"/>
              <a:t>Admin should run Matching everyday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23974-B6F8-4A21-9763-AD172B9D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1556228"/>
            <a:ext cx="11511679" cy="5301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680321" y="4207114"/>
            <a:ext cx="1724892" cy="4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0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Matching </a:t>
            </a:r>
            <a:r>
              <a:rPr lang="en-US" sz="1800" b="1" dirty="0"/>
              <a:t>Admin should run Matching everyday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680321" y="4207114"/>
            <a:ext cx="1724892" cy="4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5A696-7313-445E-902C-C4A17D37C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1547914"/>
            <a:ext cx="11511679" cy="530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40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Male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D3B7A-38B1-4CBC-87B2-1252CCE1C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077"/>
            <a:ext cx="12192000" cy="48829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0" y="3198271"/>
            <a:ext cx="1714500" cy="46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89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Male Users </a:t>
            </a:r>
            <a:r>
              <a:rPr lang="en-US" sz="2000" b="1" dirty="0">
                <a:highlight>
                  <a:srgbClr val="808000"/>
                </a:highlight>
              </a:rPr>
              <a:t>Admin can create user arbitrarily for testing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D3B7A-38B1-4CBC-87B2-1252CCE1C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077"/>
            <a:ext cx="12192000" cy="48829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0" y="3572344"/>
            <a:ext cx="1714500" cy="46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25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Edit/Delete Male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D3B7A-38B1-4CBC-87B2-1252CCE1C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077"/>
            <a:ext cx="12192000" cy="48829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10816936" y="3595255"/>
            <a:ext cx="1246909" cy="541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3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Functions for Female Users also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FA9247-48E0-4E79-981D-5B3138E10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9429"/>
            <a:ext cx="12192000" cy="48985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0" y="3547431"/>
            <a:ext cx="1714500" cy="46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13E914-056A-4FB3-A767-8447D932A722}"/>
              </a:ext>
            </a:extLst>
          </p:cNvPr>
          <p:cNvSpPr/>
          <p:nvPr/>
        </p:nvSpPr>
        <p:spPr>
          <a:xfrm>
            <a:off x="0" y="3924875"/>
            <a:ext cx="1714500" cy="4697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60099D-9B68-4A33-9CCF-F4A65382EE15}"/>
              </a:ext>
            </a:extLst>
          </p:cNvPr>
          <p:cNvSpPr/>
          <p:nvPr/>
        </p:nvSpPr>
        <p:spPr>
          <a:xfrm>
            <a:off x="10889673" y="4496375"/>
            <a:ext cx="1205345" cy="469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93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Management </a:t>
            </a:r>
            <a:r>
              <a:rPr lang="en-US" sz="2400" dirty="0">
                <a:highlight>
                  <a:srgbClr val="808000"/>
                </a:highlight>
              </a:rPr>
              <a:t>To edit home page contents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9D31B-D589-4C58-B864-A8E7A29AC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9767"/>
            <a:ext cx="12192000" cy="49182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56866" y="4665518"/>
            <a:ext cx="1668025" cy="426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999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9D31B-D589-4C58-B864-A8E7A29AC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9767"/>
            <a:ext cx="12192000" cy="49182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51955" y="5060373"/>
            <a:ext cx="1668025" cy="426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18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73614-3079-41F9-A6D9-0AB846EE6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07" y="0"/>
            <a:ext cx="1044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35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BCD7-41CB-4F6E-A21A-4D9B805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BE0EE-14B4-4EC0-B9B7-EA00EED3A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https://munamatrimonial.com/adminmuna24434/#/admin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86FD7-A8F6-4802-A158-1ECE69E94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25" y="2881746"/>
            <a:ext cx="3790950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0C5D3D-BA0F-4ECE-B076-06C1FB88EBF3}"/>
              </a:ext>
            </a:extLst>
          </p:cNvPr>
          <p:cNvSpPr txBox="1"/>
          <p:nvPr/>
        </p:nvSpPr>
        <p:spPr>
          <a:xfrm>
            <a:off x="8158941" y="5023835"/>
            <a:ext cx="277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Pass: muna1234</a:t>
            </a:r>
          </a:p>
        </p:txBody>
      </p:sp>
    </p:spTree>
    <p:extLst>
      <p:ext uri="{BB962C8B-B14F-4D97-AF65-F5344CB8AC3E}">
        <p14:creationId xmlns:p14="http://schemas.microsoft.com/office/powerpoint/2010/main" val="46305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73614-3079-41F9-A6D9-0AB846EE6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07" y="0"/>
            <a:ext cx="1044798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DA7786-6FE7-4BA9-8D84-4B674505116C}"/>
              </a:ext>
            </a:extLst>
          </p:cNvPr>
          <p:cNvSpPr/>
          <p:nvPr/>
        </p:nvSpPr>
        <p:spPr>
          <a:xfrm>
            <a:off x="1063805" y="1202048"/>
            <a:ext cx="9950559" cy="543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87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several pages, select a page to add content to that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3B224-BEAA-49AB-810A-CFB42AC0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3451680"/>
            <a:ext cx="9663154" cy="248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88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several types of posts, select a post type to add content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F2BAAC-0066-4618-92F4-B05F5F95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3188951"/>
            <a:ext cx="9613860" cy="356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64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to edit Post Code. It will generate automatically.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438F8-7003-4A09-816D-D00377F8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2920711"/>
            <a:ext cx="11972925" cy="5048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7E4BFC-9106-4AF4-A2EA-B35AF702A9EC}"/>
              </a:ext>
            </a:extLst>
          </p:cNvPr>
          <p:cNvSpPr/>
          <p:nvPr/>
        </p:nvSpPr>
        <p:spPr>
          <a:xfrm>
            <a:off x="211751" y="4807694"/>
            <a:ext cx="7446349" cy="709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686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Post Status as “Active”. If “Inactive” is selected, that content will not be visible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5C809-CA64-494D-A62E-8EBCB2444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13" y="3159321"/>
            <a:ext cx="8619260" cy="35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45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 photo if required. Here, we select post type “Slider”, so we must upload photo that will be shown as slider.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438F8-7003-4A09-816D-D00377F8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3180483"/>
            <a:ext cx="11972925" cy="5048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7E4BFC-9106-4AF4-A2EA-B35AF702A9EC}"/>
              </a:ext>
            </a:extLst>
          </p:cNvPr>
          <p:cNvSpPr/>
          <p:nvPr/>
        </p:nvSpPr>
        <p:spPr>
          <a:xfrm>
            <a:off x="8167255" y="3259448"/>
            <a:ext cx="3740727" cy="2936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01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Post </a:t>
            </a:r>
            <a:r>
              <a:rPr lang="en-US" sz="2000" dirty="0">
                <a:highlight>
                  <a:srgbClr val="808000"/>
                </a:highlight>
              </a:rPr>
              <a:t>You may add Necessary Details for the Post (Here, for Post Type “Slider”,  	           detail is only “Caption”)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add Necessary Details for the Post (Here, for Post Type “Slider”, detail is only “Caption”)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8219F-13A8-4846-88CD-4B86A8583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834166"/>
            <a:ext cx="11963400" cy="49815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7E4BFC-9106-4AF4-A2EA-B35AF702A9EC}"/>
              </a:ext>
            </a:extLst>
          </p:cNvPr>
          <p:cNvSpPr/>
          <p:nvPr/>
        </p:nvSpPr>
        <p:spPr>
          <a:xfrm>
            <a:off x="187037" y="5936189"/>
            <a:ext cx="11890663" cy="857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571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Post </a:t>
            </a:r>
            <a:r>
              <a:rPr lang="en-US" sz="2000" dirty="0">
                <a:highlight>
                  <a:srgbClr val="808000"/>
                </a:highlight>
              </a:rPr>
              <a:t>You may add Necessary Details for the Post (Here, for Post Type “Slider”,  	           detail is only “Caption”)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32D25-1433-4647-BCB2-F2DA905FD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67" y="0"/>
            <a:ext cx="11531866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7E4BFC-9106-4AF4-A2EA-B35AF702A9EC}"/>
              </a:ext>
            </a:extLst>
          </p:cNvPr>
          <p:cNvSpPr/>
          <p:nvPr/>
        </p:nvSpPr>
        <p:spPr>
          <a:xfrm>
            <a:off x="10494818" y="6182591"/>
            <a:ext cx="1367115" cy="611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654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94B5D-DF9D-42B4-B1AC-98F7807F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Slider has been Added!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DEF3D-3554-4DB9-9FC0-FC782A884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0AD83-D580-4442-8576-F0D62237C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2" y="1706708"/>
            <a:ext cx="9897624" cy="51720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F877D8-304E-4339-A3A3-65EF89143A5B}"/>
              </a:ext>
            </a:extLst>
          </p:cNvPr>
          <p:cNvSpPr/>
          <p:nvPr/>
        </p:nvSpPr>
        <p:spPr>
          <a:xfrm>
            <a:off x="4800600" y="1834166"/>
            <a:ext cx="488373" cy="285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86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Post </a:t>
            </a:r>
            <a:r>
              <a:rPr lang="en-US" sz="2400" dirty="0">
                <a:highlight>
                  <a:srgbClr val="808000"/>
                </a:highlight>
              </a:rPr>
              <a:t>Any post can be edited in a similar way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9D31B-D589-4C58-B864-A8E7A29AC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9767"/>
            <a:ext cx="12192000" cy="49182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10671464" y="5112327"/>
            <a:ext cx="665018" cy="446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0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CBD7-80A4-4FA4-970F-174C523D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0F46-C289-41B0-A21A-43BC1185D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63B2-43C3-4EB4-B04F-FAE0A1A3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622421"/>
            <a:ext cx="11511679" cy="53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55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64A6-3A2B-475F-9285-7079E362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may Filter by Post Type to view only the Specific Post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EDE2A-BC75-477D-A098-BAEA66343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A232DA-3CC7-45D3-A739-53682AF84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0" y="1931493"/>
            <a:ext cx="12153049" cy="491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80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1527-F915-462C-B3FB-B604BC495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6D362-6EFA-472C-984E-2CDB9DE78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edit site contents by the following sets of </a:t>
            </a:r>
          </a:p>
          <a:p>
            <a:r>
              <a:rPr lang="en-US" dirty="0"/>
              <a:t>Page Title</a:t>
            </a:r>
          </a:p>
          <a:p>
            <a:r>
              <a:rPr lang="en-US" dirty="0"/>
              <a:t>Post Type</a:t>
            </a:r>
          </a:p>
          <a:p>
            <a:r>
              <a:rPr lang="en-US" dirty="0"/>
              <a:t>And Description</a:t>
            </a:r>
          </a:p>
        </p:txBody>
      </p:sp>
    </p:spTree>
    <p:extLst>
      <p:ext uri="{BB962C8B-B14F-4D97-AF65-F5344CB8AC3E}">
        <p14:creationId xmlns:p14="http://schemas.microsoft.com/office/powerpoint/2010/main" val="3318757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9D108-62B3-4259-BF38-5B4A44BF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0" y="753228"/>
            <a:ext cx="12095018" cy="753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266445" y="1501486"/>
            <a:ext cx="3262746" cy="1431233"/>
            <a:chOff x="266445" y="1501486"/>
            <a:chExt cx="3262746" cy="14312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Services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Heading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 Heading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7360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9D108-62B3-4259-BF38-5B4A44BF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174376" y="1840283"/>
            <a:ext cx="3667991" cy="2731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3855878" y="4250245"/>
            <a:ext cx="3262746" cy="2262229"/>
            <a:chOff x="266445" y="1501486"/>
            <a:chExt cx="3262746" cy="22622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175432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Services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Service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Service Name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Service Icon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Service Details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3268D08-A7F9-41FB-969A-9ECB2CBC89A8}"/>
              </a:ext>
            </a:extLst>
          </p:cNvPr>
          <p:cNvSpPr/>
          <p:nvPr/>
        </p:nvSpPr>
        <p:spPr>
          <a:xfrm>
            <a:off x="8349635" y="2670464"/>
            <a:ext cx="3667991" cy="38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30979-0487-4161-8590-D27D4A90E533}"/>
              </a:ext>
            </a:extLst>
          </p:cNvPr>
          <p:cNvSpPr/>
          <p:nvPr/>
        </p:nvSpPr>
        <p:spPr>
          <a:xfrm>
            <a:off x="9985664" y="1984940"/>
            <a:ext cx="716972" cy="602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31386-6A13-42AB-9498-E0F8C3099C64}"/>
              </a:ext>
            </a:extLst>
          </p:cNvPr>
          <p:cNvSpPr/>
          <p:nvPr/>
        </p:nvSpPr>
        <p:spPr>
          <a:xfrm>
            <a:off x="8349633" y="3123057"/>
            <a:ext cx="3667991" cy="1282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320FEFA-FCAF-486C-AE14-A5DB1EFFA43F}"/>
              </a:ext>
            </a:extLst>
          </p:cNvPr>
          <p:cNvSpPr/>
          <p:nvPr/>
        </p:nvSpPr>
        <p:spPr>
          <a:xfrm rot="2825497">
            <a:off x="8793418" y="886697"/>
            <a:ext cx="1836337" cy="751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Icon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2E26F7-D616-4EDA-ABC7-9F3CBEE3F14D}"/>
              </a:ext>
            </a:extLst>
          </p:cNvPr>
          <p:cNvSpPr/>
          <p:nvPr/>
        </p:nvSpPr>
        <p:spPr>
          <a:xfrm rot="18762803">
            <a:off x="8652084" y="4920498"/>
            <a:ext cx="2006454" cy="751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Details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5D177FA-6DBC-49D3-A4B3-A8753ED1C7F2}"/>
              </a:ext>
            </a:extLst>
          </p:cNvPr>
          <p:cNvSpPr/>
          <p:nvPr/>
        </p:nvSpPr>
        <p:spPr>
          <a:xfrm>
            <a:off x="6425883" y="2487026"/>
            <a:ext cx="1836337" cy="751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Name</a:t>
            </a:r>
          </a:p>
        </p:txBody>
      </p:sp>
    </p:spTree>
    <p:extLst>
      <p:ext uri="{BB962C8B-B14F-4D97-AF65-F5344CB8AC3E}">
        <p14:creationId xmlns:p14="http://schemas.microsoft.com/office/powerpoint/2010/main" val="1007183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5CFD72-EF96-461F-A5BB-C8F89FC7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419"/>
            <a:ext cx="12192000" cy="583969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4173427" y="2623497"/>
            <a:ext cx="3262746" cy="1431233"/>
            <a:chOff x="266445" y="1501486"/>
            <a:chExt cx="3262746" cy="14312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Events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Heading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 Heading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0" y="1870043"/>
            <a:ext cx="12095018" cy="75345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897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5CFD72-EF96-461F-A5BB-C8F89FC7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419"/>
            <a:ext cx="12192000" cy="583969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2379773" y="392374"/>
            <a:ext cx="3716227" cy="2340231"/>
            <a:chOff x="-187036" y="1162485"/>
            <a:chExt cx="3716227" cy="23402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1162485"/>
              <a:ext cx="3262746" cy="203132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Events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Event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Caption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Date &amp; Time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Event Venue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Event Details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8342807">
              <a:off x="-187036" y="3180598"/>
              <a:ext cx="540327" cy="322118"/>
            </a:xfrm>
            <a:prstGeom prst="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96982" y="2821443"/>
            <a:ext cx="3262746" cy="372482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318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058A0-3153-4ADE-98A7-374E1C34F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553099"/>
            <a:ext cx="4619043" cy="53049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0D1587-BEE0-40F7-BFB0-82700D72D435}"/>
              </a:ext>
            </a:extLst>
          </p:cNvPr>
          <p:cNvSpPr/>
          <p:nvPr/>
        </p:nvSpPr>
        <p:spPr>
          <a:xfrm>
            <a:off x="1361209" y="5018809"/>
            <a:ext cx="3106882" cy="39491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BD07160E-3C8B-45A8-9E64-87F49125A537}"/>
              </a:ext>
            </a:extLst>
          </p:cNvPr>
          <p:cNvSpPr/>
          <p:nvPr/>
        </p:nvSpPr>
        <p:spPr>
          <a:xfrm rot="18589038">
            <a:off x="3241966" y="3467202"/>
            <a:ext cx="2857500" cy="7407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F399B2-6879-4144-85B7-AA189B790904}"/>
              </a:ext>
            </a:extLst>
          </p:cNvPr>
          <p:cNvSpPr/>
          <p:nvPr/>
        </p:nvSpPr>
        <p:spPr>
          <a:xfrm>
            <a:off x="1361209" y="5521517"/>
            <a:ext cx="3106882" cy="32856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ECC431DB-2005-4F6E-BF13-352126809232}"/>
              </a:ext>
            </a:extLst>
          </p:cNvPr>
          <p:cNvSpPr/>
          <p:nvPr/>
        </p:nvSpPr>
        <p:spPr>
          <a:xfrm rot="18589038">
            <a:off x="3950120" y="4222950"/>
            <a:ext cx="2857500" cy="7407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 and 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9A66F-C9F3-4C44-B4DB-ADEE97AB820C}"/>
              </a:ext>
            </a:extLst>
          </p:cNvPr>
          <p:cNvSpPr/>
          <p:nvPr/>
        </p:nvSpPr>
        <p:spPr>
          <a:xfrm>
            <a:off x="1361209" y="5927888"/>
            <a:ext cx="3106882" cy="32856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F1263-2555-494E-9312-A2685BA03A59}"/>
              </a:ext>
            </a:extLst>
          </p:cNvPr>
          <p:cNvSpPr/>
          <p:nvPr/>
        </p:nvSpPr>
        <p:spPr>
          <a:xfrm>
            <a:off x="1309257" y="6321388"/>
            <a:ext cx="3106882" cy="32856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96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C51976-DCF9-4E57-A865-4D34B03A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104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0" y="753228"/>
            <a:ext cx="12095018" cy="753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266445" y="1501486"/>
            <a:ext cx="3262746" cy="1431233"/>
            <a:chOff x="266445" y="1501486"/>
            <a:chExt cx="3262746" cy="14312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About Us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Heading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 Heading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6002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37F55-A3BD-4697-BB97-A2F18435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" y="0"/>
            <a:ext cx="12192000" cy="6104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0" y="753228"/>
            <a:ext cx="12095018" cy="753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266445" y="1501486"/>
            <a:ext cx="3262746" cy="1431233"/>
            <a:chOff x="266445" y="1501486"/>
            <a:chExt cx="3262746" cy="14312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FAQ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Heading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 Heading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923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844B98-50BF-4802-8191-50AFCBCD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254"/>
            <a:ext cx="12192000" cy="59151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0" y="753228"/>
            <a:ext cx="12095018" cy="753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266445" y="1501486"/>
            <a:ext cx="3262746" cy="1431233"/>
            <a:chOff x="266445" y="1501486"/>
            <a:chExt cx="3262746" cy="14312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Contact Us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Heading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 Heading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0761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CBD7-80A4-4FA4-970F-174C523D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0F46-C289-41B0-A21A-43BC1185D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63B2-43C3-4EB4-B04F-FAE0A1A3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622421"/>
            <a:ext cx="11511679" cy="53124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0CE4F1-7C10-440E-9F7D-52F105CFBED5}"/>
              </a:ext>
            </a:extLst>
          </p:cNvPr>
          <p:cNvSpPr/>
          <p:nvPr/>
        </p:nvSpPr>
        <p:spPr>
          <a:xfrm>
            <a:off x="680321" y="3304309"/>
            <a:ext cx="1647243" cy="46759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0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CBD7-80A4-4FA4-970F-174C523D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0F46-C289-41B0-A21A-43BC1185D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87789E-90A0-494D-AD79-442F42EB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542288"/>
            <a:ext cx="11511679" cy="53157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0CE4F1-7C10-440E-9F7D-52F105CFBED5}"/>
              </a:ext>
            </a:extLst>
          </p:cNvPr>
          <p:cNvSpPr/>
          <p:nvPr/>
        </p:nvSpPr>
        <p:spPr>
          <a:xfrm>
            <a:off x="680321" y="3731967"/>
            <a:ext cx="1647243" cy="46817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61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2964-41F9-4A81-AD7F-F1C1022B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29EA8-6BC7-45FE-B861-4EACF70E7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F675A-3864-4847-82A7-36A0E60D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33337"/>
            <a:ext cx="933450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4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2964-41F9-4A81-AD7F-F1C1022B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29EA8-6BC7-45FE-B861-4EACF70E7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37528D-2AF8-4433-AC3C-86E7504FA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174" y="0"/>
            <a:ext cx="937165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41396D-1B7F-4EAE-AF19-D59304F38CFE}"/>
              </a:ext>
            </a:extLst>
          </p:cNvPr>
          <p:cNvSpPr/>
          <p:nvPr/>
        </p:nvSpPr>
        <p:spPr>
          <a:xfrm>
            <a:off x="8614064" y="6104772"/>
            <a:ext cx="1680118" cy="53501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00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6F321-0272-494C-A0E9-A2FD108A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2" y="1622310"/>
            <a:ext cx="11511678" cy="52356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10754590" y="5683827"/>
            <a:ext cx="630637" cy="46145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84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6F321-0272-494C-A0E9-A2FD108A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2" y="1643092"/>
            <a:ext cx="11511678" cy="52356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11388436" y="5705460"/>
            <a:ext cx="630637" cy="4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81426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692</TotalTime>
  <Words>420</Words>
  <Application>Microsoft Office PowerPoint</Application>
  <PresentationFormat>Widescreen</PresentationFormat>
  <Paragraphs>90</Paragraphs>
  <Slides>39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Trebuchet MS</vt:lpstr>
      <vt:lpstr>Berlin</vt:lpstr>
      <vt:lpstr>MUNA Matrimonial Site</vt:lpstr>
      <vt:lpstr>Admin URL</vt:lpstr>
      <vt:lpstr>Admin Home</vt:lpstr>
      <vt:lpstr>Admin Panel</vt:lpstr>
      <vt:lpstr>Admin Panel</vt:lpstr>
      <vt:lpstr>Create Admin</vt:lpstr>
      <vt:lpstr>Create Admin</vt:lpstr>
      <vt:lpstr>Edit Admin</vt:lpstr>
      <vt:lpstr>Delete Admin</vt:lpstr>
      <vt:lpstr>Dashboard</vt:lpstr>
      <vt:lpstr>Run Matching Admin should run Matching everyday</vt:lpstr>
      <vt:lpstr>Run Matching Admin should run Matching everyday</vt:lpstr>
      <vt:lpstr>Male Users</vt:lpstr>
      <vt:lpstr>Create Male Users Admin can create user arbitrarily for testing</vt:lpstr>
      <vt:lpstr>Edit/Delete Male Users</vt:lpstr>
      <vt:lpstr>Similar Functions for Female Users also</vt:lpstr>
      <vt:lpstr>Site Management To edit home page contents</vt:lpstr>
      <vt:lpstr>Add Post</vt:lpstr>
      <vt:lpstr>Add Post</vt:lpstr>
      <vt:lpstr>Add Post</vt:lpstr>
      <vt:lpstr>Add Post</vt:lpstr>
      <vt:lpstr>Add Post</vt:lpstr>
      <vt:lpstr>Add Post</vt:lpstr>
      <vt:lpstr>Add Post</vt:lpstr>
      <vt:lpstr>Add Post</vt:lpstr>
      <vt:lpstr>Add Post You may add Necessary Details for the Post (Here, for Post Type “Slider”,              detail is only “Caption”) </vt:lpstr>
      <vt:lpstr>Add Post You may add Necessary Details for the Post (Here, for Post Type “Slider”,              detail is only “Caption”) </vt:lpstr>
      <vt:lpstr>Slider has been Added!</vt:lpstr>
      <vt:lpstr>Edit Post Any post can be edited in a similar way</vt:lpstr>
      <vt:lpstr>You may Filter by Post Type to view only the Specific Post Type</vt:lpstr>
      <vt:lpstr>Site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MUNA Matrimonial Site</dc:title>
  <dc:creator>Elias</dc:creator>
  <cp:lastModifiedBy>Elias</cp:lastModifiedBy>
  <cp:revision>56</cp:revision>
  <dcterms:created xsi:type="dcterms:W3CDTF">2022-10-01T05:38:28Z</dcterms:created>
  <dcterms:modified xsi:type="dcterms:W3CDTF">2022-10-03T17:57:39Z</dcterms:modified>
</cp:coreProperties>
</file>